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2"/>
  </p:notesMasterIdLst>
  <p:sldIdLst>
    <p:sldId id="256" r:id="rId2"/>
    <p:sldId id="257" r:id="rId3"/>
    <p:sldId id="261" r:id="rId4"/>
    <p:sldId id="262" r:id="rId5"/>
    <p:sldId id="258" r:id="rId6"/>
    <p:sldId id="263" r:id="rId7"/>
    <p:sldId id="264" r:id="rId8"/>
    <p:sldId id="259" r:id="rId9"/>
    <p:sldId id="260"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6"/>
    <p:restoredTop sz="94717"/>
  </p:normalViewPr>
  <p:slideViewPr>
    <p:cSldViewPr snapToGrid="0" snapToObjects="1">
      <p:cViewPr varScale="1">
        <p:scale>
          <a:sx n="132" d="100"/>
          <a:sy n="132" d="100"/>
        </p:scale>
        <p:origin x="5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E6540-7203-8B4A-95BB-70964F9FA681}" type="datetimeFigureOut">
              <a:rPr lang="en-US" smtClean="0"/>
              <a:t>7/29/20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A41DD-3BE6-5041-8B28-86B1FA64A557}" type="slidenum">
              <a:rPr lang="en-US" smtClean="0"/>
              <a:t>‹#›</a:t>
            </a:fld>
            <a:endParaRPr lang="en-US"/>
          </a:p>
        </p:txBody>
      </p:sp>
    </p:spTree>
    <p:extLst>
      <p:ext uri="{BB962C8B-B14F-4D97-AF65-F5344CB8AC3E}">
        <p14:creationId xmlns:p14="http://schemas.microsoft.com/office/powerpoint/2010/main" val="325551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3CEE7867-09E0-734A-B2B5-7A56AB97E82C}" type="datetime1">
              <a:rPr lang="en-US" smtClean="0"/>
              <a:t>7/29/20</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64328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E968FC7-B397-734E-A55D-2646711D0A95}" type="datetime1">
              <a:rPr lang="en-US" smtClean="0"/>
              <a:t>7/29/20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66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C45DC40C-0D2B-3044-8023-2C31CFF8D3A3}" type="datetime1">
              <a:rPr lang="en-US" smtClean="0"/>
              <a:t>7/29/20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BD426D16-7E05-B04F-8E5C-444B0C3E9919}" type="datetime1">
              <a:rPr lang="en-US" smtClean="0"/>
              <a:t>7/29/20</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97911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C8F55492-47BD-1E4F-B316-04935D0DC24D}" type="datetime1">
              <a:rPr lang="en-US" smtClean="0"/>
              <a:t>7/29/20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43221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4E3A4193-B569-714E-BE24-2EE3A17AF35D}" type="datetime1">
              <a:rPr lang="en-US" smtClean="0"/>
              <a:t>7/29/20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01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55CFC5A0-EA69-894B-B3F5-FB48CDD9877E}" type="datetime1">
              <a:rPr lang="en-US" smtClean="0"/>
              <a:t>7/29/20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76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77A0102D-FB2E-CE4E-8F4E-C133482DEC34}" type="datetime1">
              <a:rPr lang="en-US" smtClean="0"/>
              <a:t>7/29/20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00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6A3C5591-539A-1C49-8F65-C710E76166F9}" type="datetime1">
              <a:rPr lang="en-US" smtClean="0"/>
              <a:t>7/29/20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0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C1769E61-FB1D-4E4F-8B50-536D573BE856}" type="datetime1">
              <a:rPr lang="en-US" smtClean="0"/>
              <a:t>7/29/20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83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EAADE45C-942D-4C42-A2C4-2F2FB76DE479}" type="datetime1">
              <a:rPr lang="en-US" smtClean="0"/>
              <a:t>7/29/20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36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72BD895D-A32B-7D4E-A585-E251D42A077E}" type="datetime1">
              <a:rPr lang="en-US" smtClean="0"/>
              <a:t>7/29/20</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1996947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BEF8C6D-8BB3-473A-9607-D7381CC5C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8580" y="643467"/>
            <a:ext cx="3859952" cy="5215839"/>
          </a:xfrm>
          <a:prstGeom prst="roundRect">
            <a:avLst>
              <a:gd name="adj" fmla="val 265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DCFDFFB9-D302-4A05-A770-D33232254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0584" y="830591"/>
            <a:ext cx="2987899" cy="2987899"/>
          </a:xfrm>
          <a:prstGeom prst="arc">
            <a:avLst>
              <a:gd name="adj1" fmla="val 16200000"/>
              <a:gd name="adj2" fmla="val 114657"/>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F8A656C-0806-4677-A38B-DA5DF0F3C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D10BC88-8C02-482A-B13C-175F8148BDA2}"/>
              </a:ext>
            </a:extLst>
          </p:cNvPr>
          <p:cNvPicPr>
            <a:picLocks noChangeAspect="1"/>
          </p:cNvPicPr>
          <p:nvPr/>
        </p:nvPicPr>
        <p:blipFill rotWithShape="1">
          <a:blip r:embed="rId2">
            <a:alphaModFix amt="41000"/>
          </a:blip>
          <a:srcRect t="5129" b="11599"/>
          <a:stretch/>
        </p:blipFill>
        <p:spPr>
          <a:xfrm>
            <a:off x="-4487" y="-8467"/>
            <a:ext cx="12196488" cy="6866466"/>
          </a:xfrm>
          <a:prstGeom prst="rect">
            <a:avLst/>
          </a:prstGeom>
        </p:spPr>
      </p:pic>
      <p:sp>
        <p:nvSpPr>
          <p:cNvPr id="2" name="Title 1">
            <a:extLst>
              <a:ext uri="{FF2B5EF4-FFF2-40B4-BE49-F238E27FC236}">
                <a16:creationId xmlns:a16="http://schemas.microsoft.com/office/drawing/2014/main" id="{72B776C1-F251-0C44-ADFB-8BC48E6CA660}"/>
              </a:ext>
            </a:extLst>
          </p:cNvPr>
          <p:cNvSpPr>
            <a:spLocks noGrp="1"/>
          </p:cNvSpPr>
          <p:nvPr>
            <p:ph type="ctrTitle"/>
          </p:nvPr>
        </p:nvSpPr>
        <p:spPr>
          <a:xfrm>
            <a:off x="299937" y="922808"/>
            <a:ext cx="5392269" cy="1574986"/>
          </a:xfrm>
        </p:spPr>
        <p:txBody>
          <a:bodyPr>
            <a:noAutofit/>
          </a:bodyPr>
          <a:lstStyle/>
          <a:p>
            <a:pPr algn="l">
              <a:lnSpc>
                <a:spcPct val="100000"/>
              </a:lnSpc>
            </a:pPr>
            <a:r>
              <a:rPr lang="en-US" sz="8000" dirty="0">
                <a:solidFill>
                  <a:schemeClr val="bg1"/>
                </a:solidFill>
                <a:effectLst>
                  <a:outerShdw blurRad="50800" dist="38100" dir="5400000" algn="t" rotWithShape="0">
                    <a:prstClr val="black">
                      <a:alpha val="40000"/>
                    </a:prstClr>
                  </a:outerShdw>
                </a:effectLst>
              </a:rPr>
              <a:t>MADEWELL BRANDING</a:t>
            </a:r>
          </a:p>
        </p:txBody>
      </p:sp>
      <p:pic>
        <p:nvPicPr>
          <p:cNvPr id="5" name="Picture 4">
            <a:extLst>
              <a:ext uri="{FF2B5EF4-FFF2-40B4-BE49-F238E27FC236}">
                <a16:creationId xmlns:a16="http://schemas.microsoft.com/office/drawing/2014/main" id="{FA31477B-9482-2E42-841E-BB1A336D949B}"/>
              </a:ext>
            </a:extLst>
          </p:cNvPr>
          <p:cNvPicPr>
            <a:picLocks noChangeAspect="1"/>
          </p:cNvPicPr>
          <p:nvPr/>
        </p:nvPicPr>
        <p:blipFill>
          <a:blip r:embed="rId3"/>
          <a:stretch>
            <a:fillRect/>
          </a:stretch>
        </p:blipFill>
        <p:spPr>
          <a:xfrm>
            <a:off x="10264610" y="5829016"/>
            <a:ext cx="1605656" cy="771033"/>
          </a:xfrm>
          <a:prstGeom prst="rect">
            <a:avLst/>
          </a:prstGeom>
        </p:spPr>
      </p:pic>
    </p:spTree>
    <p:extLst>
      <p:ext uri="{BB962C8B-B14F-4D97-AF65-F5344CB8AC3E}">
        <p14:creationId xmlns:p14="http://schemas.microsoft.com/office/powerpoint/2010/main" val="327115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809A-5C32-7848-8703-F68C6C990AF3}"/>
              </a:ext>
            </a:extLst>
          </p:cNvPr>
          <p:cNvSpPr>
            <a:spLocks noGrp="1"/>
          </p:cNvSpPr>
          <p:nvPr>
            <p:ph type="title"/>
          </p:nvPr>
        </p:nvSpPr>
        <p:spPr>
          <a:xfrm>
            <a:off x="838200" y="2944695"/>
            <a:ext cx="10515600" cy="1325563"/>
          </a:xfrm>
        </p:spPr>
        <p:txBody>
          <a:bodyPr/>
          <a:lstStyle/>
          <a:p>
            <a:pPr algn="ctr"/>
            <a:r>
              <a:rPr lang="en-US" dirty="0"/>
              <a:t>Thank you for your time. </a:t>
            </a:r>
          </a:p>
        </p:txBody>
      </p:sp>
      <p:sp>
        <p:nvSpPr>
          <p:cNvPr id="6" name="Slide Number Placeholder 5">
            <a:extLst>
              <a:ext uri="{FF2B5EF4-FFF2-40B4-BE49-F238E27FC236}">
                <a16:creationId xmlns:a16="http://schemas.microsoft.com/office/drawing/2014/main" id="{3ABAF010-A158-414F-8BC3-C3B242F5F158}"/>
              </a:ext>
            </a:extLst>
          </p:cNvPr>
          <p:cNvSpPr>
            <a:spLocks noGrp="1"/>
          </p:cNvSpPr>
          <p:nvPr>
            <p:ph type="sldNum" sz="quarter" idx="12"/>
          </p:nvPr>
        </p:nvSpPr>
        <p:spPr/>
        <p:txBody>
          <a:bodyPr/>
          <a:lstStyle/>
          <a:p>
            <a:fld id="{4854181D-6920-4594-9A5D-6CE56DC9F8B2}" type="slidenum">
              <a:rPr lang="en-US" smtClean="0"/>
              <a:t>10</a:t>
            </a:fld>
            <a:endParaRPr lang="en-US"/>
          </a:p>
        </p:txBody>
      </p:sp>
    </p:spTree>
    <p:extLst>
      <p:ext uri="{BB962C8B-B14F-4D97-AF65-F5344CB8AC3E}">
        <p14:creationId xmlns:p14="http://schemas.microsoft.com/office/powerpoint/2010/main" val="103528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p:txBody>
          <a:bodyPr/>
          <a:lstStyle/>
          <a:p>
            <a:r>
              <a:rPr lang="en-US" dirty="0"/>
              <a:t>Branding Notes</a:t>
            </a:r>
          </a:p>
        </p:txBody>
      </p:sp>
      <p:sp>
        <p:nvSpPr>
          <p:cNvPr id="3" name="Content Placeholder 2">
            <a:extLst>
              <a:ext uri="{FF2B5EF4-FFF2-40B4-BE49-F238E27FC236}">
                <a16:creationId xmlns:a16="http://schemas.microsoft.com/office/drawing/2014/main" id="{FAA4B3DA-8D80-5843-8681-9C008A154E31}"/>
              </a:ext>
            </a:extLst>
          </p:cNvPr>
          <p:cNvSpPr>
            <a:spLocks noGrp="1"/>
          </p:cNvSpPr>
          <p:nvPr>
            <p:ph idx="1"/>
          </p:nvPr>
        </p:nvSpPr>
        <p:spPr/>
        <p:txBody>
          <a:bodyPr>
            <a:normAutofit fontScale="55000" lnSpcReduction="20000"/>
          </a:bodyPr>
          <a:lstStyle/>
          <a:p>
            <a:pPr>
              <a:lnSpc>
                <a:spcPct val="170000"/>
              </a:lnSpc>
            </a:pPr>
            <a:r>
              <a:rPr lang="en-US" dirty="0"/>
              <a:t>Madewell has had the same logo for over 50 years. It has been requested that it  to be refreshed to keep up with the current times and to better represent the company. </a:t>
            </a:r>
          </a:p>
          <a:p>
            <a:pPr>
              <a:lnSpc>
                <a:spcPct val="170000"/>
              </a:lnSpc>
            </a:pPr>
            <a:r>
              <a:rPr lang="en-US" dirty="0"/>
              <a:t>It was requested that we do designs for the Mainstay product line logo as well. </a:t>
            </a:r>
          </a:p>
          <a:p>
            <a:pPr>
              <a:lnSpc>
                <a:spcPct val="170000"/>
              </a:lnSpc>
            </a:pPr>
            <a:r>
              <a:rPr lang="en-US" dirty="0"/>
              <a:t>Colors requested were blue, orange, gray but was also left up to the designer to add any additional color palettes. </a:t>
            </a:r>
          </a:p>
          <a:p>
            <a:pPr>
              <a:lnSpc>
                <a:spcPct val="170000"/>
              </a:lnSpc>
            </a:pPr>
            <a:r>
              <a:rPr lang="en-US" dirty="0"/>
              <a:t>This main logo will also be incorporated into their Mainstay product line.</a:t>
            </a:r>
          </a:p>
          <a:p>
            <a:pPr>
              <a:lnSpc>
                <a:spcPct val="170000"/>
              </a:lnSpc>
            </a:pPr>
            <a:r>
              <a:rPr lang="en-US" dirty="0"/>
              <a:t>It was also requested that there be a standalone brandmark that could be used on packaging to show that the Mainstay products were a product of Madewell.</a:t>
            </a:r>
          </a:p>
          <a:p>
            <a:pPr>
              <a:lnSpc>
                <a:spcPct val="170000"/>
              </a:lnSpc>
            </a:pPr>
            <a:r>
              <a:rPr lang="en-US" dirty="0"/>
              <a:t>That the word “Madewell” would have the option of “MadeWell” since clients seem to misunderstand the word.</a:t>
            </a:r>
          </a:p>
        </p:txBody>
      </p:sp>
      <p:sp>
        <p:nvSpPr>
          <p:cNvPr id="4" name="Slide Number Placeholder 3">
            <a:extLst>
              <a:ext uri="{FF2B5EF4-FFF2-40B4-BE49-F238E27FC236}">
                <a16:creationId xmlns:a16="http://schemas.microsoft.com/office/drawing/2014/main" id="{4321A48F-3539-0140-AC07-880A9E892D8E}"/>
              </a:ext>
            </a:extLst>
          </p:cNvPr>
          <p:cNvSpPr>
            <a:spLocks noGrp="1"/>
          </p:cNvSpPr>
          <p:nvPr>
            <p:ph type="sldNum" sz="quarter" idx="12"/>
          </p:nvPr>
        </p:nvSpPr>
        <p:spPr/>
        <p:txBody>
          <a:bodyPr/>
          <a:lstStyle/>
          <a:p>
            <a:fld id="{4854181D-6920-4594-9A5D-6CE56DC9F8B2}" type="slidenum">
              <a:rPr lang="en-US" smtClean="0"/>
              <a:t>2</a:t>
            </a:fld>
            <a:endParaRPr lang="en-US"/>
          </a:p>
        </p:txBody>
      </p:sp>
    </p:spTree>
    <p:extLst>
      <p:ext uri="{BB962C8B-B14F-4D97-AF65-F5344CB8AC3E}">
        <p14:creationId xmlns:p14="http://schemas.microsoft.com/office/powerpoint/2010/main" val="359963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2CD-2AC7-9540-875E-EA5EC4036085}"/>
              </a:ext>
            </a:extLst>
          </p:cNvPr>
          <p:cNvSpPr>
            <a:spLocks noGrp="1"/>
          </p:cNvSpPr>
          <p:nvPr>
            <p:ph type="title"/>
          </p:nvPr>
        </p:nvSpPr>
        <p:spPr>
          <a:xfrm>
            <a:off x="165774" y="15639"/>
            <a:ext cx="10515600" cy="1325563"/>
          </a:xfrm>
        </p:spPr>
        <p:txBody>
          <a:bodyPr/>
          <a:lstStyle/>
          <a:p>
            <a:r>
              <a:rPr lang="en-US" dirty="0"/>
              <a:t>Competitors’ Logos</a:t>
            </a:r>
          </a:p>
        </p:txBody>
      </p:sp>
      <p:pic>
        <p:nvPicPr>
          <p:cNvPr id="5" name="Picture 4" descr="A screenshot of a cell phone&#10;&#10;Description automatically generated">
            <a:extLst>
              <a:ext uri="{FF2B5EF4-FFF2-40B4-BE49-F238E27FC236}">
                <a16:creationId xmlns:a16="http://schemas.microsoft.com/office/drawing/2014/main" id="{1F7501A0-20CC-0443-966F-CEF9C6CFEEAC}"/>
              </a:ext>
            </a:extLst>
          </p:cNvPr>
          <p:cNvPicPr>
            <a:picLocks noChangeAspect="1"/>
          </p:cNvPicPr>
          <p:nvPr/>
        </p:nvPicPr>
        <p:blipFill>
          <a:blip r:embed="rId2"/>
          <a:stretch>
            <a:fillRect/>
          </a:stretch>
        </p:blipFill>
        <p:spPr>
          <a:xfrm>
            <a:off x="1140440" y="1062068"/>
            <a:ext cx="10015240" cy="5791053"/>
          </a:xfrm>
          <a:prstGeom prst="rect">
            <a:avLst/>
          </a:prstGeom>
        </p:spPr>
      </p:pic>
      <p:sp>
        <p:nvSpPr>
          <p:cNvPr id="6" name="Slide Number Placeholder 5">
            <a:extLst>
              <a:ext uri="{FF2B5EF4-FFF2-40B4-BE49-F238E27FC236}">
                <a16:creationId xmlns:a16="http://schemas.microsoft.com/office/drawing/2014/main" id="{BCD7E592-3F9A-7F4A-A953-BF9B8E248314}"/>
              </a:ext>
            </a:extLst>
          </p:cNvPr>
          <p:cNvSpPr>
            <a:spLocks noGrp="1"/>
          </p:cNvSpPr>
          <p:nvPr>
            <p:ph type="sldNum" sz="quarter" idx="12"/>
          </p:nvPr>
        </p:nvSpPr>
        <p:spPr/>
        <p:txBody>
          <a:bodyPr/>
          <a:lstStyle/>
          <a:p>
            <a:fld id="{4854181D-6920-4594-9A5D-6CE56DC9F8B2}" type="slidenum">
              <a:rPr lang="en-US" smtClean="0"/>
              <a:t>3</a:t>
            </a:fld>
            <a:endParaRPr lang="en-US"/>
          </a:p>
        </p:txBody>
      </p:sp>
    </p:spTree>
    <p:extLst>
      <p:ext uri="{BB962C8B-B14F-4D97-AF65-F5344CB8AC3E}">
        <p14:creationId xmlns:p14="http://schemas.microsoft.com/office/powerpoint/2010/main" val="316146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7C6B-775C-3C41-AB73-1E3EF6A7912E}"/>
              </a:ext>
            </a:extLst>
          </p:cNvPr>
          <p:cNvSpPr>
            <a:spLocks noGrp="1"/>
          </p:cNvSpPr>
          <p:nvPr>
            <p:ph type="title"/>
          </p:nvPr>
        </p:nvSpPr>
        <p:spPr>
          <a:xfrm>
            <a:off x="106680" y="0"/>
            <a:ext cx="10515600" cy="1325563"/>
          </a:xfrm>
        </p:spPr>
        <p:txBody>
          <a:bodyPr/>
          <a:lstStyle/>
          <a:p>
            <a:r>
              <a:rPr lang="en-US" dirty="0"/>
              <a:t>Current Logos</a:t>
            </a:r>
          </a:p>
        </p:txBody>
      </p:sp>
      <p:pic>
        <p:nvPicPr>
          <p:cNvPr id="5" name="Picture 4">
            <a:extLst>
              <a:ext uri="{FF2B5EF4-FFF2-40B4-BE49-F238E27FC236}">
                <a16:creationId xmlns:a16="http://schemas.microsoft.com/office/drawing/2014/main" id="{99120057-2B63-EE4A-96D7-6B45C4691F15}"/>
              </a:ext>
            </a:extLst>
          </p:cNvPr>
          <p:cNvPicPr>
            <a:picLocks noChangeAspect="1"/>
          </p:cNvPicPr>
          <p:nvPr/>
        </p:nvPicPr>
        <p:blipFill>
          <a:blip r:embed="rId2"/>
          <a:stretch>
            <a:fillRect/>
          </a:stretch>
        </p:blipFill>
        <p:spPr>
          <a:xfrm>
            <a:off x="7518963" y="2635678"/>
            <a:ext cx="2733018" cy="1937354"/>
          </a:xfrm>
          <a:prstGeom prst="rect">
            <a:avLst/>
          </a:prstGeom>
        </p:spPr>
      </p:pic>
      <p:pic>
        <p:nvPicPr>
          <p:cNvPr id="7" name="Picture 6">
            <a:extLst>
              <a:ext uri="{FF2B5EF4-FFF2-40B4-BE49-F238E27FC236}">
                <a16:creationId xmlns:a16="http://schemas.microsoft.com/office/drawing/2014/main" id="{31BFAAF6-23C7-BB47-A3D0-0690CC309E02}"/>
              </a:ext>
            </a:extLst>
          </p:cNvPr>
          <p:cNvPicPr>
            <a:picLocks noChangeAspect="1"/>
          </p:cNvPicPr>
          <p:nvPr/>
        </p:nvPicPr>
        <p:blipFill>
          <a:blip r:embed="rId3"/>
          <a:stretch>
            <a:fillRect/>
          </a:stretch>
        </p:blipFill>
        <p:spPr>
          <a:xfrm>
            <a:off x="1711568" y="2777410"/>
            <a:ext cx="3444185" cy="1653891"/>
          </a:xfrm>
          <a:prstGeom prst="rect">
            <a:avLst/>
          </a:prstGeom>
        </p:spPr>
      </p:pic>
      <p:sp>
        <p:nvSpPr>
          <p:cNvPr id="8" name="Slide Number Placeholder 7">
            <a:extLst>
              <a:ext uri="{FF2B5EF4-FFF2-40B4-BE49-F238E27FC236}">
                <a16:creationId xmlns:a16="http://schemas.microsoft.com/office/drawing/2014/main" id="{6C0E15E7-142E-5449-9AA8-1DBA5D2C0CDE}"/>
              </a:ext>
            </a:extLst>
          </p:cNvPr>
          <p:cNvSpPr>
            <a:spLocks noGrp="1"/>
          </p:cNvSpPr>
          <p:nvPr>
            <p:ph type="sldNum" sz="quarter" idx="12"/>
          </p:nvPr>
        </p:nvSpPr>
        <p:spPr/>
        <p:txBody>
          <a:bodyPr/>
          <a:lstStyle/>
          <a:p>
            <a:fld id="{4854181D-6920-4594-9A5D-6CE56DC9F8B2}" type="slidenum">
              <a:rPr lang="en-US" smtClean="0"/>
              <a:t>4</a:t>
            </a:fld>
            <a:endParaRPr lang="en-US"/>
          </a:p>
        </p:txBody>
      </p:sp>
    </p:spTree>
    <p:extLst>
      <p:ext uri="{BB962C8B-B14F-4D97-AF65-F5344CB8AC3E}">
        <p14:creationId xmlns:p14="http://schemas.microsoft.com/office/powerpoint/2010/main" val="378945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a:xfrm>
            <a:off x="186558" y="96724"/>
            <a:ext cx="10515600" cy="615545"/>
          </a:xfrm>
        </p:spPr>
        <p:txBody>
          <a:bodyPr>
            <a:normAutofit/>
          </a:bodyPr>
          <a:lstStyle/>
          <a:p>
            <a:r>
              <a:rPr lang="en-US" sz="2400" dirty="0"/>
              <a:t>Logo Choices – Choice #1</a:t>
            </a:r>
          </a:p>
        </p:txBody>
      </p:sp>
      <p:pic>
        <p:nvPicPr>
          <p:cNvPr id="6" name="Content Placeholder 5">
            <a:extLst>
              <a:ext uri="{FF2B5EF4-FFF2-40B4-BE49-F238E27FC236}">
                <a16:creationId xmlns:a16="http://schemas.microsoft.com/office/drawing/2014/main" id="{01C732C9-881A-C143-AEFE-A52207B8FD3A}"/>
              </a:ext>
            </a:extLst>
          </p:cNvPr>
          <p:cNvPicPr>
            <a:picLocks noGrp="1" noChangeAspect="1"/>
          </p:cNvPicPr>
          <p:nvPr>
            <p:ph idx="1"/>
          </p:nvPr>
        </p:nvPicPr>
        <p:blipFill>
          <a:blip r:embed="rId2"/>
          <a:srcRect/>
          <a:stretch/>
        </p:blipFill>
        <p:spPr>
          <a:xfrm>
            <a:off x="796259" y="898693"/>
            <a:ext cx="2499238" cy="2006600"/>
          </a:xfrm>
        </p:spPr>
      </p:pic>
      <p:pic>
        <p:nvPicPr>
          <p:cNvPr id="26" name="Picture 25" descr="A picture containing electronics, computer&#10;&#10;Description automatically generated">
            <a:extLst>
              <a:ext uri="{FF2B5EF4-FFF2-40B4-BE49-F238E27FC236}">
                <a16:creationId xmlns:a16="http://schemas.microsoft.com/office/drawing/2014/main" id="{442CA02B-636B-6C44-9AF4-7B5FDF34DAEE}"/>
              </a:ext>
            </a:extLst>
          </p:cNvPr>
          <p:cNvPicPr>
            <a:picLocks noChangeAspect="1"/>
          </p:cNvPicPr>
          <p:nvPr/>
        </p:nvPicPr>
        <p:blipFill>
          <a:blip r:embed="rId3"/>
          <a:stretch>
            <a:fillRect/>
          </a:stretch>
        </p:blipFill>
        <p:spPr>
          <a:xfrm>
            <a:off x="-105643" y="3013648"/>
            <a:ext cx="4303043" cy="3798153"/>
          </a:xfrm>
          <a:prstGeom prst="rect">
            <a:avLst/>
          </a:prstGeom>
        </p:spPr>
      </p:pic>
      <p:pic>
        <p:nvPicPr>
          <p:cNvPr id="27" name="Picture 26">
            <a:extLst>
              <a:ext uri="{FF2B5EF4-FFF2-40B4-BE49-F238E27FC236}">
                <a16:creationId xmlns:a16="http://schemas.microsoft.com/office/drawing/2014/main" id="{852A3CE1-2AD9-784B-A463-F3D4214F1E9E}"/>
              </a:ext>
            </a:extLst>
          </p:cNvPr>
          <p:cNvPicPr>
            <a:picLocks noChangeAspect="1"/>
          </p:cNvPicPr>
          <p:nvPr/>
        </p:nvPicPr>
        <p:blipFill>
          <a:blip r:embed="rId4"/>
          <a:srcRect/>
          <a:stretch/>
        </p:blipFill>
        <p:spPr>
          <a:xfrm>
            <a:off x="8234821" y="3185899"/>
            <a:ext cx="3506426" cy="2709511"/>
          </a:xfrm>
          <a:prstGeom prst="rect">
            <a:avLst/>
          </a:prstGeom>
          <a:effectLst>
            <a:outerShdw blurRad="50800" dist="38100" dir="2700000" algn="tl" rotWithShape="0">
              <a:prstClr val="black">
                <a:alpha val="40000"/>
              </a:prstClr>
            </a:outerShdw>
          </a:effectLst>
        </p:spPr>
      </p:pic>
      <p:pic>
        <p:nvPicPr>
          <p:cNvPr id="28" name="Picture 27" descr="A close up of text on a black background&#10;&#10;Description automatically generated">
            <a:extLst>
              <a:ext uri="{FF2B5EF4-FFF2-40B4-BE49-F238E27FC236}">
                <a16:creationId xmlns:a16="http://schemas.microsoft.com/office/drawing/2014/main" id="{2AB99D3F-FB6C-7F4A-B546-605EE1937E7B}"/>
              </a:ext>
            </a:extLst>
          </p:cNvPr>
          <p:cNvPicPr>
            <a:picLocks noChangeAspect="1"/>
          </p:cNvPicPr>
          <p:nvPr/>
        </p:nvPicPr>
        <p:blipFill>
          <a:blip r:embed="rId5"/>
          <a:stretch>
            <a:fillRect/>
          </a:stretch>
        </p:blipFill>
        <p:spPr>
          <a:xfrm>
            <a:off x="7730405" y="-533251"/>
            <a:ext cx="4952814" cy="3962251"/>
          </a:xfrm>
          <a:prstGeom prst="rect">
            <a:avLst/>
          </a:prstGeom>
        </p:spPr>
      </p:pic>
      <p:pic>
        <p:nvPicPr>
          <p:cNvPr id="29" name="Picture 28" descr="A close up of a piece of paper&#10;&#10;Description automatically generated">
            <a:extLst>
              <a:ext uri="{FF2B5EF4-FFF2-40B4-BE49-F238E27FC236}">
                <a16:creationId xmlns:a16="http://schemas.microsoft.com/office/drawing/2014/main" id="{A399D000-1328-6F4D-8252-262B586D2A6B}"/>
              </a:ext>
            </a:extLst>
          </p:cNvPr>
          <p:cNvPicPr>
            <a:picLocks noChangeAspect="1"/>
          </p:cNvPicPr>
          <p:nvPr/>
        </p:nvPicPr>
        <p:blipFill>
          <a:blip r:embed="rId6"/>
          <a:stretch>
            <a:fillRect/>
          </a:stretch>
        </p:blipFill>
        <p:spPr>
          <a:xfrm>
            <a:off x="3555236" y="1823924"/>
            <a:ext cx="4855945" cy="4855945"/>
          </a:xfrm>
          <a:prstGeom prst="rect">
            <a:avLst/>
          </a:prstGeom>
        </p:spPr>
      </p:pic>
      <p:sp>
        <p:nvSpPr>
          <p:cNvPr id="30" name="Slide Number Placeholder 29">
            <a:extLst>
              <a:ext uri="{FF2B5EF4-FFF2-40B4-BE49-F238E27FC236}">
                <a16:creationId xmlns:a16="http://schemas.microsoft.com/office/drawing/2014/main" id="{740B4431-7F4E-484C-996D-5CB626DC325D}"/>
              </a:ext>
            </a:extLst>
          </p:cNvPr>
          <p:cNvSpPr>
            <a:spLocks noGrp="1"/>
          </p:cNvSpPr>
          <p:nvPr>
            <p:ph type="sldNum" sz="quarter" idx="12"/>
          </p:nvPr>
        </p:nvSpPr>
        <p:spPr/>
        <p:txBody>
          <a:bodyPr/>
          <a:lstStyle/>
          <a:p>
            <a:fld id="{4854181D-6920-4594-9A5D-6CE56DC9F8B2}" type="slidenum">
              <a:rPr lang="en-US" smtClean="0"/>
              <a:t>5</a:t>
            </a:fld>
            <a:endParaRPr lang="en-US"/>
          </a:p>
        </p:txBody>
      </p:sp>
    </p:spTree>
    <p:extLst>
      <p:ext uri="{BB962C8B-B14F-4D97-AF65-F5344CB8AC3E}">
        <p14:creationId xmlns:p14="http://schemas.microsoft.com/office/powerpoint/2010/main" val="27144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a:xfrm>
            <a:off x="186558" y="96725"/>
            <a:ext cx="10515600" cy="528918"/>
          </a:xfrm>
        </p:spPr>
        <p:txBody>
          <a:bodyPr>
            <a:normAutofit/>
          </a:bodyPr>
          <a:lstStyle/>
          <a:p>
            <a:r>
              <a:rPr lang="en-US" sz="2400" dirty="0"/>
              <a:t>Logo Choices-Choice #2</a:t>
            </a:r>
          </a:p>
        </p:txBody>
      </p:sp>
      <p:pic>
        <p:nvPicPr>
          <p:cNvPr id="8" name="Picture 7">
            <a:extLst>
              <a:ext uri="{FF2B5EF4-FFF2-40B4-BE49-F238E27FC236}">
                <a16:creationId xmlns:a16="http://schemas.microsoft.com/office/drawing/2014/main" id="{E169C898-58C0-D546-B2E0-6B444017B577}"/>
              </a:ext>
            </a:extLst>
          </p:cNvPr>
          <p:cNvPicPr>
            <a:picLocks noChangeAspect="1"/>
          </p:cNvPicPr>
          <p:nvPr/>
        </p:nvPicPr>
        <p:blipFill>
          <a:blip r:embed="rId2"/>
          <a:srcRect/>
          <a:stretch/>
        </p:blipFill>
        <p:spPr>
          <a:xfrm>
            <a:off x="692709" y="915151"/>
            <a:ext cx="2706337" cy="2098497"/>
          </a:xfrm>
          <a:prstGeom prst="rect">
            <a:avLst/>
          </a:prstGeom>
        </p:spPr>
      </p:pic>
      <p:pic>
        <p:nvPicPr>
          <p:cNvPr id="14" name="Picture 13" descr="A picture containing electronics, computer&#10;&#10;Description automatically generated">
            <a:extLst>
              <a:ext uri="{FF2B5EF4-FFF2-40B4-BE49-F238E27FC236}">
                <a16:creationId xmlns:a16="http://schemas.microsoft.com/office/drawing/2014/main" id="{E6B65C32-8E23-E640-A8C4-B196A8C17687}"/>
              </a:ext>
            </a:extLst>
          </p:cNvPr>
          <p:cNvPicPr>
            <a:picLocks noChangeAspect="1"/>
          </p:cNvPicPr>
          <p:nvPr/>
        </p:nvPicPr>
        <p:blipFill>
          <a:blip r:embed="rId3"/>
          <a:stretch>
            <a:fillRect/>
          </a:stretch>
        </p:blipFill>
        <p:spPr>
          <a:xfrm>
            <a:off x="-105643" y="3013648"/>
            <a:ext cx="4303043" cy="3798153"/>
          </a:xfrm>
          <a:prstGeom prst="rect">
            <a:avLst/>
          </a:prstGeom>
        </p:spPr>
      </p:pic>
      <p:pic>
        <p:nvPicPr>
          <p:cNvPr id="15" name="Picture 14">
            <a:extLst>
              <a:ext uri="{FF2B5EF4-FFF2-40B4-BE49-F238E27FC236}">
                <a16:creationId xmlns:a16="http://schemas.microsoft.com/office/drawing/2014/main" id="{6C86FF5B-E2E7-1140-8E41-307B5B1D1D53}"/>
              </a:ext>
            </a:extLst>
          </p:cNvPr>
          <p:cNvPicPr>
            <a:picLocks noChangeAspect="1"/>
          </p:cNvPicPr>
          <p:nvPr/>
        </p:nvPicPr>
        <p:blipFill>
          <a:blip r:embed="rId4"/>
          <a:srcRect/>
          <a:stretch/>
        </p:blipFill>
        <p:spPr>
          <a:xfrm>
            <a:off x="8234821" y="3119878"/>
            <a:ext cx="3506426" cy="2709511"/>
          </a:xfrm>
          <a:prstGeom prst="rect">
            <a:avLst/>
          </a:prstGeom>
          <a:effectLst>
            <a:outerShdw blurRad="50800" dist="38100" dir="2700000" algn="tl" rotWithShape="0">
              <a:prstClr val="black">
                <a:alpha val="40000"/>
              </a:prstClr>
            </a:outerShdw>
          </a:effectLst>
        </p:spPr>
      </p:pic>
      <p:pic>
        <p:nvPicPr>
          <p:cNvPr id="16" name="Picture 15" descr="A close up of text on a black background&#10;&#10;Description automatically generated">
            <a:extLst>
              <a:ext uri="{FF2B5EF4-FFF2-40B4-BE49-F238E27FC236}">
                <a16:creationId xmlns:a16="http://schemas.microsoft.com/office/drawing/2014/main" id="{3FCD9C27-4CC3-AA45-95A4-EBE52C7EB765}"/>
              </a:ext>
            </a:extLst>
          </p:cNvPr>
          <p:cNvPicPr>
            <a:picLocks noChangeAspect="1"/>
          </p:cNvPicPr>
          <p:nvPr/>
        </p:nvPicPr>
        <p:blipFill>
          <a:blip r:embed="rId5"/>
          <a:stretch>
            <a:fillRect/>
          </a:stretch>
        </p:blipFill>
        <p:spPr>
          <a:xfrm>
            <a:off x="7730405" y="-533251"/>
            <a:ext cx="4952814" cy="3962251"/>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3E86847A-9F5A-A84E-8FFA-62B788F37021}"/>
              </a:ext>
            </a:extLst>
          </p:cNvPr>
          <p:cNvPicPr>
            <a:picLocks noChangeAspect="1"/>
          </p:cNvPicPr>
          <p:nvPr/>
        </p:nvPicPr>
        <p:blipFill>
          <a:blip r:embed="rId6"/>
          <a:stretch>
            <a:fillRect/>
          </a:stretch>
        </p:blipFill>
        <p:spPr>
          <a:xfrm>
            <a:off x="3555236" y="1823924"/>
            <a:ext cx="4855945" cy="4855945"/>
          </a:xfrm>
          <a:prstGeom prst="rect">
            <a:avLst/>
          </a:prstGeom>
        </p:spPr>
      </p:pic>
      <p:sp>
        <p:nvSpPr>
          <p:cNvPr id="5" name="Slide Number Placeholder 4">
            <a:extLst>
              <a:ext uri="{FF2B5EF4-FFF2-40B4-BE49-F238E27FC236}">
                <a16:creationId xmlns:a16="http://schemas.microsoft.com/office/drawing/2014/main" id="{44D8F805-CF2E-9E46-B587-738340598905}"/>
              </a:ext>
            </a:extLst>
          </p:cNvPr>
          <p:cNvSpPr>
            <a:spLocks noGrp="1"/>
          </p:cNvSpPr>
          <p:nvPr>
            <p:ph type="sldNum" sz="quarter" idx="12"/>
          </p:nvPr>
        </p:nvSpPr>
        <p:spPr/>
        <p:txBody>
          <a:bodyPr/>
          <a:lstStyle/>
          <a:p>
            <a:fld id="{4854181D-6920-4594-9A5D-6CE56DC9F8B2}" type="slidenum">
              <a:rPr lang="en-US" smtClean="0"/>
              <a:t>6</a:t>
            </a:fld>
            <a:endParaRPr lang="en-US"/>
          </a:p>
        </p:txBody>
      </p:sp>
    </p:spTree>
    <p:extLst>
      <p:ext uri="{BB962C8B-B14F-4D97-AF65-F5344CB8AC3E}">
        <p14:creationId xmlns:p14="http://schemas.microsoft.com/office/powerpoint/2010/main" val="42166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a:xfrm>
            <a:off x="186558" y="96724"/>
            <a:ext cx="10515600" cy="538543"/>
          </a:xfrm>
        </p:spPr>
        <p:txBody>
          <a:bodyPr>
            <a:normAutofit/>
          </a:bodyPr>
          <a:lstStyle/>
          <a:p>
            <a:r>
              <a:rPr lang="en-US" sz="2400" dirty="0"/>
              <a:t>Logo Choices-Choice #3</a:t>
            </a:r>
          </a:p>
        </p:txBody>
      </p:sp>
      <p:pic>
        <p:nvPicPr>
          <p:cNvPr id="10" name="Picture 9" descr="A close up of a sign&#10;&#10;Description automatically generated">
            <a:extLst>
              <a:ext uri="{FF2B5EF4-FFF2-40B4-BE49-F238E27FC236}">
                <a16:creationId xmlns:a16="http://schemas.microsoft.com/office/drawing/2014/main" id="{61B91D8A-2268-6B41-B486-71620F7434CC}"/>
              </a:ext>
            </a:extLst>
          </p:cNvPr>
          <p:cNvPicPr>
            <a:picLocks noChangeAspect="1"/>
          </p:cNvPicPr>
          <p:nvPr/>
        </p:nvPicPr>
        <p:blipFill>
          <a:blip r:embed="rId2"/>
          <a:stretch>
            <a:fillRect/>
          </a:stretch>
        </p:blipFill>
        <p:spPr>
          <a:xfrm>
            <a:off x="439328" y="860142"/>
            <a:ext cx="3213100" cy="1663700"/>
          </a:xfrm>
          <a:prstGeom prst="rect">
            <a:avLst/>
          </a:prstGeom>
        </p:spPr>
      </p:pic>
      <p:pic>
        <p:nvPicPr>
          <p:cNvPr id="14" name="Picture 13" descr="A picture containing electronics, computer&#10;&#10;Description automatically generated">
            <a:extLst>
              <a:ext uri="{FF2B5EF4-FFF2-40B4-BE49-F238E27FC236}">
                <a16:creationId xmlns:a16="http://schemas.microsoft.com/office/drawing/2014/main" id="{415D97D8-B15A-674B-8B48-81639DF04EE8}"/>
              </a:ext>
            </a:extLst>
          </p:cNvPr>
          <p:cNvPicPr>
            <a:picLocks noChangeAspect="1"/>
          </p:cNvPicPr>
          <p:nvPr/>
        </p:nvPicPr>
        <p:blipFill>
          <a:blip r:embed="rId3"/>
          <a:stretch>
            <a:fillRect/>
          </a:stretch>
        </p:blipFill>
        <p:spPr>
          <a:xfrm>
            <a:off x="-105643" y="3013648"/>
            <a:ext cx="4303043" cy="3798153"/>
          </a:xfrm>
          <a:prstGeom prst="rect">
            <a:avLst/>
          </a:prstGeom>
        </p:spPr>
      </p:pic>
      <p:pic>
        <p:nvPicPr>
          <p:cNvPr id="15" name="Picture 14">
            <a:extLst>
              <a:ext uri="{FF2B5EF4-FFF2-40B4-BE49-F238E27FC236}">
                <a16:creationId xmlns:a16="http://schemas.microsoft.com/office/drawing/2014/main" id="{C58C42A7-8309-204F-A9E4-335A870A39C4}"/>
              </a:ext>
            </a:extLst>
          </p:cNvPr>
          <p:cNvPicPr>
            <a:picLocks noChangeAspect="1"/>
          </p:cNvPicPr>
          <p:nvPr/>
        </p:nvPicPr>
        <p:blipFill>
          <a:blip r:embed="rId4"/>
          <a:srcRect/>
          <a:stretch/>
        </p:blipFill>
        <p:spPr>
          <a:xfrm>
            <a:off x="8234821" y="3119878"/>
            <a:ext cx="3506426" cy="2709511"/>
          </a:xfrm>
          <a:prstGeom prst="rect">
            <a:avLst/>
          </a:prstGeom>
          <a:effectLst>
            <a:outerShdw blurRad="50800" dist="38100" dir="2700000" algn="tl" rotWithShape="0">
              <a:prstClr val="black">
                <a:alpha val="40000"/>
              </a:prstClr>
            </a:outerShdw>
          </a:effectLst>
        </p:spPr>
      </p:pic>
      <p:pic>
        <p:nvPicPr>
          <p:cNvPr id="16" name="Picture 15" descr="A close up of text on a black background&#10;&#10;Description automatically generated">
            <a:extLst>
              <a:ext uri="{FF2B5EF4-FFF2-40B4-BE49-F238E27FC236}">
                <a16:creationId xmlns:a16="http://schemas.microsoft.com/office/drawing/2014/main" id="{04CD51A8-C0E3-D848-B2BF-9F593B00792B}"/>
              </a:ext>
            </a:extLst>
          </p:cNvPr>
          <p:cNvPicPr>
            <a:picLocks noChangeAspect="1"/>
          </p:cNvPicPr>
          <p:nvPr/>
        </p:nvPicPr>
        <p:blipFill>
          <a:blip r:embed="rId5"/>
          <a:stretch>
            <a:fillRect/>
          </a:stretch>
        </p:blipFill>
        <p:spPr>
          <a:xfrm>
            <a:off x="7730405" y="-533251"/>
            <a:ext cx="4952814" cy="3962251"/>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EFB0D6AD-F250-294C-AA1E-1C07038CF83F}"/>
              </a:ext>
            </a:extLst>
          </p:cNvPr>
          <p:cNvPicPr>
            <a:picLocks noChangeAspect="1"/>
          </p:cNvPicPr>
          <p:nvPr/>
        </p:nvPicPr>
        <p:blipFill>
          <a:blip r:embed="rId6"/>
          <a:stretch>
            <a:fillRect/>
          </a:stretch>
        </p:blipFill>
        <p:spPr>
          <a:xfrm>
            <a:off x="3555236" y="1823924"/>
            <a:ext cx="4855945" cy="4855945"/>
          </a:xfrm>
          <a:prstGeom prst="rect">
            <a:avLst/>
          </a:prstGeom>
        </p:spPr>
      </p:pic>
      <p:sp>
        <p:nvSpPr>
          <p:cNvPr id="5" name="Slide Number Placeholder 4">
            <a:extLst>
              <a:ext uri="{FF2B5EF4-FFF2-40B4-BE49-F238E27FC236}">
                <a16:creationId xmlns:a16="http://schemas.microsoft.com/office/drawing/2014/main" id="{FE69235E-EE25-1C4E-A786-686C87E817F4}"/>
              </a:ext>
            </a:extLst>
          </p:cNvPr>
          <p:cNvSpPr>
            <a:spLocks noGrp="1"/>
          </p:cNvSpPr>
          <p:nvPr>
            <p:ph type="sldNum" sz="quarter" idx="12"/>
          </p:nvPr>
        </p:nvSpPr>
        <p:spPr/>
        <p:txBody>
          <a:bodyPr/>
          <a:lstStyle/>
          <a:p>
            <a:fld id="{4854181D-6920-4594-9A5D-6CE56DC9F8B2}" type="slidenum">
              <a:rPr lang="en-US" smtClean="0"/>
              <a:t>7</a:t>
            </a:fld>
            <a:endParaRPr lang="en-US"/>
          </a:p>
        </p:txBody>
      </p:sp>
    </p:spTree>
    <p:extLst>
      <p:ext uri="{BB962C8B-B14F-4D97-AF65-F5344CB8AC3E}">
        <p14:creationId xmlns:p14="http://schemas.microsoft.com/office/powerpoint/2010/main" val="3452640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a:xfrm>
            <a:off x="123497" y="0"/>
            <a:ext cx="10515600" cy="1325563"/>
          </a:xfrm>
        </p:spPr>
        <p:txBody>
          <a:bodyPr/>
          <a:lstStyle/>
          <a:p>
            <a:r>
              <a:rPr lang="en-US" dirty="0"/>
              <a:t>Color Options</a:t>
            </a:r>
          </a:p>
        </p:txBody>
      </p:sp>
      <p:pic>
        <p:nvPicPr>
          <p:cNvPr id="6" name="Content Placeholder 5">
            <a:extLst>
              <a:ext uri="{FF2B5EF4-FFF2-40B4-BE49-F238E27FC236}">
                <a16:creationId xmlns:a16="http://schemas.microsoft.com/office/drawing/2014/main" id="{01C732C9-881A-C143-AEFE-A52207B8FD3A}"/>
              </a:ext>
            </a:extLst>
          </p:cNvPr>
          <p:cNvPicPr>
            <a:picLocks noGrp="1" noChangeAspect="1"/>
          </p:cNvPicPr>
          <p:nvPr>
            <p:ph idx="1"/>
          </p:nvPr>
        </p:nvPicPr>
        <p:blipFill>
          <a:blip r:embed="rId2"/>
          <a:srcRect/>
          <a:stretch/>
        </p:blipFill>
        <p:spPr>
          <a:xfrm>
            <a:off x="935520" y="3502311"/>
            <a:ext cx="2706337" cy="2098496"/>
          </a:xfrm>
        </p:spPr>
      </p:pic>
      <p:pic>
        <p:nvPicPr>
          <p:cNvPr id="8" name="Picture 7">
            <a:extLst>
              <a:ext uri="{FF2B5EF4-FFF2-40B4-BE49-F238E27FC236}">
                <a16:creationId xmlns:a16="http://schemas.microsoft.com/office/drawing/2014/main" id="{E169C898-58C0-D546-B2E0-6B444017B577}"/>
              </a:ext>
            </a:extLst>
          </p:cNvPr>
          <p:cNvPicPr>
            <a:picLocks noChangeAspect="1"/>
          </p:cNvPicPr>
          <p:nvPr/>
        </p:nvPicPr>
        <p:blipFill>
          <a:blip r:embed="rId3"/>
          <a:srcRect/>
          <a:stretch/>
        </p:blipFill>
        <p:spPr>
          <a:xfrm>
            <a:off x="4840317" y="3502310"/>
            <a:ext cx="2706337" cy="2098496"/>
          </a:xfrm>
          <a:prstGeom prst="rect">
            <a:avLst/>
          </a:prstGeom>
        </p:spPr>
      </p:pic>
      <p:pic>
        <p:nvPicPr>
          <p:cNvPr id="10" name="Picture 9">
            <a:extLst>
              <a:ext uri="{FF2B5EF4-FFF2-40B4-BE49-F238E27FC236}">
                <a16:creationId xmlns:a16="http://schemas.microsoft.com/office/drawing/2014/main" id="{61B91D8A-2268-6B41-B486-71620F7434CC}"/>
              </a:ext>
            </a:extLst>
          </p:cNvPr>
          <p:cNvPicPr>
            <a:picLocks noChangeAspect="1"/>
          </p:cNvPicPr>
          <p:nvPr/>
        </p:nvPicPr>
        <p:blipFill>
          <a:blip r:embed="rId4"/>
          <a:srcRect/>
          <a:stretch/>
        </p:blipFill>
        <p:spPr>
          <a:xfrm>
            <a:off x="8844659" y="3502310"/>
            <a:ext cx="2706337" cy="2098497"/>
          </a:xfrm>
          <a:prstGeom prst="rect">
            <a:avLst/>
          </a:prstGeom>
        </p:spPr>
      </p:pic>
      <p:sp>
        <p:nvSpPr>
          <p:cNvPr id="11" name="TextBox 10">
            <a:extLst>
              <a:ext uri="{FF2B5EF4-FFF2-40B4-BE49-F238E27FC236}">
                <a16:creationId xmlns:a16="http://schemas.microsoft.com/office/drawing/2014/main" id="{DC749D50-C493-4249-9424-2F1F928FB589}"/>
              </a:ext>
            </a:extLst>
          </p:cNvPr>
          <p:cNvSpPr txBox="1"/>
          <p:nvPr/>
        </p:nvSpPr>
        <p:spPr>
          <a:xfrm>
            <a:off x="1779789" y="6103322"/>
            <a:ext cx="508899" cy="276999"/>
          </a:xfrm>
          <a:prstGeom prst="rect">
            <a:avLst/>
          </a:prstGeom>
          <a:noFill/>
        </p:spPr>
        <p:txBody>
          <a:bodyPr wrap="square" rtlCol="0">
            <a:spAutoFit/>
          </a:bodyPr>
          <a:lstStyle/>
          <a:p>
            <a:pPr algn="ctr"/>
            <a:r>
              <a:rPr lang="en-US" sz="1200" dirty="0"/>
              <a:t>1</a:t>
            </a:r>
          </a:p>
        </p:txBody>
      </p:sp>
      <p:sp>
        <p:nvSpPr>
          <p:cNvPr id="12" name="TextBox 11">
            <a:extLst>
              <a:ext uri="{FF2B5EF4-FFF2-40B4-BE49-F238E27FC236}">
                <a16:creationId xmlns:a16="http://schemas.microsoft.com/office/drawing/2014/main" id="{49CBEBD3-B327-454A-8C1F-17FA2D785722}"/>
              </a:ext>
            </a:extLst>
          </p:cNvPr>
          <p:cNvSpPr txBox="1"/>
          <p:nvPr/>
        </p:nvSpPr>
        <p:spPr>
          <a:xfrm>
            <a:off x="5803049" y="6103323"/>
            <a:ext cx="508899" cy="276999"/>
          </a:xfrm>
          <a:prstGeom prst="rect">
            <a:avLst/>
          </a:prstGeom>
          <a:noFill/>
        </p:spPr>
        <p:txBody>
          <a:bodyPr wrap="square" rtlCol="0">
            <a:spAutoFit/>
          </a:bodyPr>
          <a:lstStyle/>
          <a:p>
            <a:pPr algn="ctr"/>
            <a:r>
              <a:rPr lang="en-US" sz="1200" dirty="0"/>
              <a:t>2</a:t>
            </a:r>
          </a:p>
        </p:txBody>
      </p:sp>
      <p:sp>
        <p:nvSpPr>
          <p:cNvPr id="13" name="TextBox 12">
            <a:extLst>
              <a:ext uri="{FF2B5EF4-FFF2-40B4-BE49-F238E27FC236}">
                <a16:creationId xmlns:a16="http://schemas.microsoft.com/office/drawing/2014/main" id="{9BA27E62-42ED-9540-8717-22472E790A71}"/>
              </a:ext>
            </a:extLst>
          </p:cNvPr>
          <p:cNvSpPr txBox="1"/>
          <p:nvPr/>
        </p:nvSpPr>
        <p:spPr>
          <a:xfrm>
            <a:off x="9948101" y="6103323"/>
            <a:ext cx="508899" cy="276999"/>
          </a:xfrm>
          <a:prstGeom prst="rect">
            <a:avLst/>
          </a:prstGeom>
          <a:noFill/>
        </p:spPr>
        <p:txBody>
          <a:bodyPr wrap="square" rtlCol="0">
            <a:spAutoFit/>
          </a:bodyPr>
          <a:lstStyle/>
          <a:p>
            <a:pPr algn="ctr"/>
            <a:r>
              <a:rPr lang="en-US" sz="1200" dirty="0"/>
              <a:t>3</a:t>
            </a:r>
          </a:p>
        </p:txBody>
      </p:sp>
      <p:pic>
        <p:nvPicPr>
          <p:cNvPr id="14" name="Picture 13">
            <a:extLst>
              <a:ext uri="{FF2B5EF4-FFF2-40B4-BE49-F238E27FC236}">
                <a16:creationId xmlns:a16="http://schemas.microsoft.com/office/drawing/2014/main" id="{C79B8C03-1809-544E-AD6F-E02D121F5B51}"/>
              </a:ext>
            </a:extLst>
          </p:cNvPr>
          <p:cNvPicPr>
            <a:picLocks noChangeAspect="1"/>
          </p:cNvPicPr>
          <p:nvPr/>
        </p:nvPicPr>
        <p:blipFill>
          <a:blip r:embed="rId5"/>
          <a:srcRect/>
          <a:stretch/>
        </p:blipFill>
        <p:spPr>
          <a:xfrm>
            <a:off x="9880724" y="243032"/>
            <a:ext cx="2044164" cy="1585047"/>
          </a:xfrm>
          <a:prstGeom prst="rect">
            <a:avLst/>
          </a:prstGeom>
        </p:spPr>
      </p:pic>
      <p:sp>
        <p:nvSpPr>
          <p:cNvPr id="5" name="Slide Number Placeholder 4">
            <a:extLst>
              <a:ext uri="{FF2B5EF4-FFF2-40B4-BE49-F238E27FC236}">
                <a16:creationId xmlns:a16="http://schemas.microsoft.com/office/drawing/2014/main" id="{BB8E657C-B2FC-F840-B255-466E0DA88D79}"/>
              </a:ext>
            </a:extLst>
          </p:cNvPr>
          <p:cNvSpPr>
            <a:spLocks noGrp="1"/>
          </p:cNvSpPr>
          <p:nvPr>
            <p:ph type="sldNum" sz="quarter" idx="12"/>
          </p:nvPr>
        </p:nvSpPr>
        <p:spPr/>
        <p:txBody>
          <a:bodyPr/>
          <a:lstStyle/>
          <a:p>
            <a:fld id="{4854181D-6920-4594-9A5D-6CE56DC9F8B2}" type="slidenum">
              <a:rPr lang="en-US" smtClean="0"/>
              <a:t>8</a:t>
            </a:fld>
            <a:endParaRPr lang="en-US"/>
          </a:p>
        </p:txBody>
      </p:sp>
    </p:spTree>
    <p:extLst>
      <p:ext uri="{BB962C8B-B14F-4D97-AF65-F5344CB8AC3E}">
        <p14:creationId xmlns:p14="http://schemas.microsoft.com/office/powerpoint/2010/main" val="400636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33F-4271-624C-8CC0-03A08E9A293E}"/>
              </a:ext>
            </a:extLst>
          </p:cNvPr>
          <p:cNvSpPr>
            <a:spLocks noGrp="1"/>
          </p:cNvSpPr>
          <p:nvPr>
            <p:ph type="title"/>
          </p:nvPr>
        </p:nvSpPr>
        <p:spPr/>
        <p:txBody>
          <a:bodyPr/>
          <a:lstStyle/>
          <a:p>
            <a:r>
              <a:rPr lang="en-US" dirty="0"/>
              <a:t>Taglines    (Current) The Name Says It All</a:t>
            </a:r>
          </a:p>
        </p:txBody>
      </p:sp>
      <p:sp>
        <p:nvSpPr>
          <p:cNvPr id="3" name="Content Placeholder 2">
            <a:extLst>
              <a:ext uri="{FF2B5EF4-FFF2-40B4-BE49-F238E27FC236}">
                <a16:creationId xmlns:a16="http://schemas.microsoft.com/office/drawing/2014/main" id="{FAA4B3DA-8D80-5843-8681-9C008A154E31}"/>
              </a:ext>
            </a:extLst>
          </p:cNvPr>
          <p:cNvSpPr>
            <a:spLocks noGrp="1"/>
          </p:cNvSpPr>
          <p:nvPr>
            <p:ph idx="1"/>
          </p:nvPr>
        </p:nvSpPr>
        <p:spPr/>
        <p:txBody>
          <a:bodyPr/>
          <a:lstStyle/>
          <a:p>
            <a:pPr marL="514350" indent="-514350">
              <a:lnSpc>
                <a:spcPct val="150000"/>
              </a:lnSpc>
              <a:buFont typeface="+mj-lt"/>
              <a:buAutoNum type="arabicPeriod"/>
            </a:pPr>
            <a:r>
              <a:rPr lang="en-US" dirty="0"/>
              <a:t>Mainstay Products for Restoring &amp; Protecting Concrete</a:t>
            </a:r>
          </a:p>
          <a:p>
            <a:pPr marL="514350" indent="-514350">
              <a:lnSpc>
                <a:spcPct val="150000"/>
              </a:lnSpc>
              <a:buFont typeface="+mj-lt"/>
              <a:buAutoNum type="arabicPeriod"/>
            </a:pPr>
            <a:r>
              <a:rPr lang="en-US" dirty="0"/>
              <a:t>Proven Quality in Restoring &amp; Protecting Concrete</a:t>
            </a:r>
          </a:p>
          <a:p>
            <a:pPr marL="514350" indent="-514350">
              <a:lnSpc>
                <a:spcPct val="150000"/>
              </a:lnSpc>
              <a:buFont typeface="+mj-lt"/>
              <a:buAutoNum type="arabicPeriod"/>
            </a:pPr>
            <a:r>
              <a:rPr lang="en-US" dirty="0"/>
              <a:t>Family Owned and Operated for over 50 years</a:t>
            </a:r>
          </a:p>
          <a:p>
            <a:pPr marL="514350" indent="-514350">
              <a:lnSpc>
                <a:spcPct val="150000"/>
              </a:lnSpc>
              <a:buFont typeface="+mj-lt"/>
              <a:buAutoNum type="arabicPeriod"/>
            </a:pPr>
            <a:r>
              <a:rPr lang="en-US" dirty="0"/>
              <a:t>Restoring &amp; Protecting Concrete</a:t>
            </a:r>
          </a:p>
        </p:txBody>
      </p:sp>
      <p:sp>
        <p:nvSpPr>
          <p:cNvPr id="4" name="Slide Number Placeholder 3">
            <a:extLst>
              <a:ext uri="{FF2B5EF4-FFF2-40B4-BE49-F238E27FC236}">
                <a16:creationId xmlns:a16="http://schemas.microsoft.com/office/drawing/2014/main" id="{7C21ACC5-7273-8843-B787-EF0559345E24}"/>
              </a:ext>
            </a:extLst>
          </p:cNvPr>
          <p:cNvSpPr>
            <a:spLocks noGrp="1"/>
          </p:cNvSpPr>
          <p:nvPr>
            <p:ph type="sldNum" sz="quarter" idx="12"/>
          </p:nvPr>
        </p:nvSpPr>
        <p:spPr/>
        <p:txBody>
          <a:bodyPr/>
          <a:lstStyle/>
          <a:p>
            <a:fld id="{4854181D-6920-4594-9A5D-6CE56DC9F8B2}" type="slidenum">
              <a:rPr lang="en-US" smtClean="0"/>
              <a:t>9</a:t>
            </a:fld>
            <a:endParaRPr lang="en-US"/>
          </a:p>
        </p:txBody>
      </p:sp>
    </p:spTree>
    <p:extLst>
      <p:ext uri="{BB962C8B-B14F-4D97-AF65-F5344CB8AC3E}">
        <p14:creationId xmlns:p14="http://schemas.microsoft.com/office/powerpoint/2010/main" val="186378358"/>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323B22"/>
      </a:dk2>
      <a:lt2>
        <a:srgbClr val="E8E2E4"/>
      </a:lt2>
      <a:accent1>
        <a:srgbClr val="46B389"/>
      </a:accent1>
      <a:accent2>
        <a:srgbClr val="3BB152"/>
      </a:accent2>
      <a:accent3>
        <a:srgbClr val="5EB246"/>
      </a:accent3>
      <a:accent4>
        <a:srgbClr val="85AF3A"/>
      </a:accent4>
      <a:accent5>
        <a:srgbClr val="A9A342"/>
      </a:accent5>
      <a:accent6>
        <a:srgbClr val="B1793B"/>
      </a:accent6>
      <a:hlink>
        <a:srgbClr val="7E882D"/>
      </a:hlink>
      <a:folHlink>
        <a:srgbClr val="828282"/>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214</Words>
  <Application>Microsoft Macintosh PowerPoint</Application>
  <PresentationFormat>Widescreen</PresentationFormat>
  <Paragraphs>32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Avenir Next LT Pro</vt:lpstr>
      <vt:lpstr>Calibri</vt:lpstr>
      <vt:lpstr>Tw Cen MT</vt:lpstr>
      <vt:lpstr>ShapesVTI</vt:lpstr>
      <vt:lpstr>MADEWELL BRANDING</vt:lpstr>
      <vt:lpstr>Branding Notes</vt:lpstr>
      <vt:lpstr>Competitors’ Logos</vt:lpstr>
      <vt:lpstr>Current Logos</vt:lpstr>
      <vt:lpstr>Logo Choices – Choice #1</vt:lpstr>
      <vt:lpstr>Logo Choices-Choice #2</vt:lpstr>
      <vt:lpstr>Logo Choices-Choice #3</vt:lpstr>
      <vt:lpstr>Color Options</vt:lpstr>
      <vt:lpstr>Taglines    (Current) The Name Says It All</vt:lpstr>
      <vt:lpstr>Thank you for your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MadeWell  Branding</dc:title>
  <dc:creator>melissa jones</dc:creator>
  <cp:lastModifiedBy>melissa jones</cp:lastModifiedBy>
  <cp:revision>11</cp:revision>
  <dcterms:created xsi:type="dcterms:W3CDTF">2020-07-28T17:54:09Z</dcterms:created>
  <dcterms:modified xsi:type="dcterms:W3CDTF">2020-07-29T17:43:45Z</dcterms:modified>
</cp:coreProperties>
</file>